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Rubik Medium"/>
      <p:regular r:id="rId13"/>
      <p:bold r:id="rId14"/>
      <p:italic r:id="rId15"/>
      <p:boldItalic r:id="rId16"/>
    </p:embeddedFont>
    <p:embeddedFont>
      <p:font typeface="Rubik Light"/>
      <p:regular r:id="rId17"/>
      <p:bold r:id="rId18"/>
      <p:italic r:id="rId19"/>
      <p:boldItalic r:id="rId20"/>
    </p:embeddedFont>
    <p:embeddedFont>
      <p:font typeface="Rubik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hKL9y9u6DHY0yo6+dU5coHUpfb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Light-boldItalic.fntdata"/><Relationship Id="rId22" Type="http://schemas.openxmlformats.org/officeDocument/2006/relationships/font" Target="fonts/Rubik-bold.fntdata"/><Relationship Id="rId21" Type="http://schemas.openxmlformats.org/officeDocument/2006/relationships/font" Target="fonts/Rubik-regular.fntdata"/><Relationship Id="rId24" Type="http://schemas.openxmlformats.org/officeDocument/2006/relationships/font" Target="fonts/Rubik-boldItalic.fntdata"/><Relationship Id="rId23" Type="http://schemas.openxmlformats.org/officeDocument/2006/relationships/font" Target="fonts/Rubik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ubikMedium-regular.fntdata"/><Relationship Id="rId12" Type="http://schemas.openxmlformats.org/officeDocument/2006/relationships/slide" Target="slides/slide8.xml"/><Relationship Id="rId15" Type="http://schemas.openxmlformats.org/officeDocument/2006/relationships/font" Target="fonts/RubikMedium-italic.fntdata"/><Relationship Id="rId14" Type="http://schemas.openxmlformats.org/officeDocument/2006/relationships/font" Target="fonts/RubikMedium-bold.fntdata"/><Relationship Id="rId17" Type="http://schemas.openxmlformats.org/officeDocument/2006/relationships/font" Target="fonts/RubikLight-regular.fntdata"/><Relationship Id="rId16" Type="http://schemas.openxmlformats.org/officeDocument/2006/relationships/font" Target="fonts/RubikMedium-boldItalic.fntdata"/><Relationship Id="rId19" Type="http://schemas.openxmlformats.org/officeDocument/2006/relationships/font" Target="fonts/RubikLight-italic.fntdata"/><Relationship Id="rId18" Type="http://schemas.openxmlformats.org/officeDocument/2006/relationships/font" Target="fonts/Rubik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PY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5" name="Google Shape;2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65D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3278777" y="4600472"/>
            <a:ext cx="8913223" cy="794488"/>
          </a:xfrm>
          <a:prstGeom prst="rect">
            <a:avLst/>
          </a:prstGeom>
          <a:solidFill>
            <a:srgbClr val="FF911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-880029" y="258869"/>
            <a:ext cx="6540061" cy="6729573"/>
            <a:chOff x="4140200" y="952500"/>
            <a:chExt cx="5659539" cy="5695162"/>
          </a:xfrm>
        </p:grpSpPr>
        <p:sp>
          <p:nvSpPr>
            <p:cNvPr id="90" name="Google Shape;90;p1"/>
            <p:cNvSpPr/>
            <p:nvPr/>
          </p:nvSpPr>
          <p:spPr>
            <a:xfrm>
              <a:off x="9773246" y="6447637"/>
              <a:ext cx="0" cy="200025"/>
            </a:xfrm>
            <a:custGeom>
              <a:rect b="b" l="l" r="r" t="t"/>
              <a:pathLst>
                <a:path extrusionOk="0" h="200025" w="120000">
                  <a:moveTo>
                    <a:pt x="0" y="0"/>
                  </a:moveTo>
                  <a:lnTo>
                    <a:pt x="0" y="199669"/>
                  </a:lnTo>
                </a:path>
              </a:pathLst>
            </a:custGeom>
            <a:noFill/>
            <a:ln cap="flat" cmpd="sng" w="9525">
              <a:solidFill>
                <a:srgbClr val="4868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" name="Google Shape;9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40200" y="952500"/>
              <a:ext cx="5659539" cy="5651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1"/>
          <p:cNvSpPr txBox="1"/>
          <p:nvPr/>
        </p:nvSpPr>
        <p:spPr>
          <a:xfrm>
            <a:off x="4976948" y="3346221"/>
            <a:ext cx="708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Y" sz="44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Título de la presentación</a:t>
            </a:r>
            <a:endParaRPr b="1" sz="44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7583" y="132756"/>
            <a:ext cx="4032481" cy="208792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4685178" y="4851005"/>
            <a:ext cx="4042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lang="es-PY" sz="1800" u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Docente:   </a:t>
            </a:r>
            <a:endParaRPr b="0" sz="1800" u="non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5" name="Google Shape;95;p1"/>
          <p:cNvSpPr txBox="1"/>
          <p:nvPr>
            <p:ph idx="4294967295" type="dt"/>
          </p:nvPr>
        </p:nvSpPr>
        <p:spPr>
          <a:xfrm>
            <a:off x="9617914" y="4800652"/>
            <a:ext cx="3243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Fecha: </a:t>
            </a:r>
            <a:endParaRPr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9729" y="6213135"/>
            <a:ext cx="415093" cy="415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41135" y="6213135"/>
            <a:ext cx="415093" cy="41509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6971347" y="5843677"/>
            <a:ext cx="23697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6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@institutocampus.py</a:t>
            </a:r>
            <a:endParaRPr sz="16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  <mc:AlternateContent>
    <mc:Choice Requires="p14">
      <p:transition spd="med">
        <p14:flip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4765D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La llama del conocimiento </a:t>
            </a:r>
            <a:r>
              <a:rPr b="1"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está encendida en vos </a:t>
            </a:r>
            <a:r>
              <a:rPr b="1" lang="es-PY" sz="20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siempre.</a:t>
            </a:r>
            <a:endParaRPr b="1" sz="20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0" y="459621"/>
            <a:ext cx="3803186" cy="862148"/>
          </a:xfrm>
          <a:prstGeom prst="rect">
            <a:avLst/>
          </a:prstGeom>
          <a:solidFill>
            <a:srgbClr val="FF9116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ubik Medium"/>
              <a:buNone/>
            </a:pPr>
            <a:r>
              <a:rPr b="1" lang="es-PY" sz="48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ÍNDICE</a:t>
            </a:r>
            <a:endParaRPr b="1" sz="48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15858" t="0"/>
          <a:stretch/>
        </p:blipFill>
        <p:spPr>
          <a:xfrm>
            <a:off x="7606372" y="0"/>
            <a:ext cx="4555148" cy="645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18629" t="0"/>
          <a:stretch/>
        </p:blipFill>
        <p:spPr>
          <a:xfrm>
            <a:off x="7756373" y="150000"/>
            <a:ext cx="4405148" cy="64578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2589288" y="2019712"/>
            <a:ext cx="2076900" cy="21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06A"/>
              </a:buClr>
              <a:buSzPts val="1800"/>
              <a:buFont typeface="Calibri"/>
              <a:buAutoNum type="arabicPeriod"/>
            </a:pPr>
            <a:r>
              <a:rPr lang="es-PY" sz="1800">
                <a:solidFill>
                  <a:srgbClr val="1F306A"/>
                </a:solidFill>
                <a:latin typeface="Rubik"/>
                <a:ea typeface="Rubik"/>
                <a:cs typeface="Rubik"/>
                <a:sym typeface="Rubik"/>
              </a:rPr>
              <a:t>Tema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06A"/>
              </a:buClr>
              <a:buSzPts val="1800"/>
              <a:buFont typeface="Calibri"/>
              <a:buAutoNum type="arabicPeriod"/>
            </a:pPr>
            <a:r>
              <a:rPr lang="es-PY" sz="1800">
                <a:solidFill>
                  <a:srgbClr val="1F306A"/>
                </a:solidFill>
                <a:latin typeface="Rubik"/>
                <a:ea typeface="Rubik"/>
                <a:cs typeface="Rubik"/>
                <a:sym typeface="Rubik"/>
              </a:rPr>
              <a:t>Tema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06A"/>
              </a:buClr>
              <a:buSzPts val="1800"/>
              <a:buFont typeface="Calibri"/>
              <a:buAutoNum type="arabicPeriod"/>
            </a:pPr>
            <a:r>
              <a:rPr lang="es-PY" sz="1800">
                <a:solidFill>
                  <a:srgbClr val="1F306A"/>
                </a:solidFill>
                <a:latin typeface="Rubik"/>
                <a:ea typeface="Rubik"/>
                <a:cs typeface="Rubik"/>
                <a:sym typeface="Rubik"/>
              </a:rPr>
              <a:t>Tema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06A"/>
              </a:buClr>
              <a:buSzPts val="1800"/>
              <a:buFont typeface="Arial"/>
              <a:buChar char="•"/>
            </a:pPr>
            <a:r>
              <a:rPr lang="es-PY" sz="1800">
                <a:solidFill>
                  <a:srgbClr val="1F306A"/>
                </a:solidFill>
                <a:latin typeface="Rubik"/>
                <a:ea typeface="Rubik"/>
                <a:cs typeface="Rubik"/>
                <a:sym typeface="Rubik"/>
              </a:rPr>
              <a:t>Subtema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06A"/>
              </a:buClr>
              <a:buSzPts val="1800"/>
              <a:buFont typeface="Arial"/>
              <a:buChar char="•"/>
            </a:pPr>
            <a:r>
              <a:rPr lang="es-PY" sz="1800">
                <a:solidFill>
                  <a:srgbClr val="1F306A"/>
                </a:solidFill>
                <a:latin typeface="Rubik"/>
                <a:ea typeface="Rubik"/>
                <a:cs typeface="Rubik"/>
                <a:sym typeface="Rubik"/>
              </a:rPr>
              <a:t>Subtema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638598" y="1192165"/>
            <a:ext cx="7117773" cy="456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solidFill>
                <a:srgbClr val="1F306A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4765D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La llama del conocimiento </a:t>
            </a:r>
            <a:r>
              <a:rPr b="1"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está encendida en vos </a:t>
            </a:r>
            <a:r>
              <a:rPr b="1" lang="es-PY" sz="20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siempre.</a:t>
            </a:r>
            <a:endParaRPr b="1" sz="20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616776" y="330017"/>
            <a:ext cx="9572251" cy="8621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017"/>
              </a:buClr>
              <a:buSzPts val="4800"/>
              <a:buFont typeface="Rubik"/>
              <a:buNone/>
            </a:pPr>
            <a:r>
              <a:rPr b="1" lang="es-PY" sz="4800">
                <a:solidFill>
                  <a:srgbClr val="FF9017"/>
                </a:solidFill>
                <a:latin typeface="Rubik"/>
                <a:ea typeface="Rubik"/>
                <a:cs typeface="Rubik"/>
                <a:sym typeface="Rubik"/>
              </a:rPr>
              <a:t>SOLO TEXTO</a:t>
            </a:r>
            <a:endParaRPr b="1" sz="4800">
              <a:solidFill>
                <a:srgbClr val="FF9017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15858" t="0"/>
          <a:stretch/>
        </p:blipFill>
        <p:spPr>
          <a:xfrm>
            <a:off x="7606372" y="0"/>
            <a:ext cx="4555148" cy="645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18629" t="0"/>
          <a:stretch/>
        </p:blipFill>
        <p:spPr>
          <a:xfrm>
            <a:off x="7756373" y="150000"/>
            <a:ext cx="4405148" cy="6457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>
            <p:ph idx="2" type="pic"/>
          </p:nvPr>
        </p:nvSpPr>
        <p:spPr>
          <a:xfrm>
            <a:off x="7720150" y="1306286"/>
            <a:ext cx="3661364" cy="4562702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839788" y="1306286"/>
            <a:ext cx="6227218" cy="456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solidFill>
                <a:srgbClr val="1F306A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4765D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La llama del conocimiento </a:t>
            </a:r>
            <a:r>
              <a:rPr b="1"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está encendida en vos </a:t>
            </a:r>
            <a:r>
              <a:rPr b="1" lang="es-PY" sz="20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siempre.</a:t>
            </a:r>
            <a:endParaRPr b="1" sz="20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629839" y="330017"/>
            <a:ext cx="9572251" cy="8621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017"/>
              </a:buClr>
              <a:buSzPct val="100000"/>
              <a:buFont typeface="Rubik"/>
              <a:buNone/>
            </a:pPr>
            <a:r>
              <a:rPr b="1" lang="es-PY" sz="4800">
                <a:solidFill>
                  <a:srgbClr val="FF9017"/>
                </a:solidFill>
                <a:latin typeface="Rubik"/>
                <a:ea typeface="Rubik"/>
                <a:cs typeface="Rubik"/>
                <a:sym typeface="Rubik"/>
              </a:rPr>
              <a:t>TEXTO DOMINANTE, IMAGEN 25%</a:t>
            </a:r>
            <a:endParaRPr b="1" sz="4800">
              <a:solidFill>
                <a:srgbClr val="FF9017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583473" y="347046"/>
            <a:ext cx="11382103" cy="8621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017"/>
              </a:buClr>
              <a:buSzPts val="4400"/>
              <a:buFont typeface="Rubik"/>
              <a:buNone/>
            </a:pPr>
            <a:r>
              <a:rPr b="1" lang="es-PY" sz="4400">
                <a:solidFill>
                  <a:srgbClr val="FF9017"/>
                </a:solidFill>
                <a:latin typeface="Rubik"/>
                <a:ea typeface="Rubik"/>
                <a:cs typeface="Rubik"/>
                <a:sym typeface="Rubik"/>
              </a:rPr>
              <a:t>TEXTO E IMAGEN IGUALES, 50%-50%</a:t>
            </a:r>
            <a:endParaRPr b="1" sz="4400">
              <a:solidFill>
                <a:srgbClr val="FF9017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4765D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La llama del conocimiento </a:t>
            </a:r>
            <a:r>
              <a:rPr b="1"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está encendida en vos </a:t>
            </a:r>
            <a:r>
              <a:rPr b="1" lang="es-PY" sz="20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siempre.</a:t>
            </a:r>
            <a:endParaRPr b="1" sz="20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>
            <p:ph idx="2" type="pic"/>
          </p:nvPr>
        </p:nvSpPr>
        <p:spPr>
          <a:xfrm>
            <a:off x="5003074" y="1306286"/>
            <a:ext cx="6234748" cy="4562702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1058090" y="1306286"/>
            <a:ext cx="3448595" cy="4562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solidFill>
                <a:srgbClr val="1F306A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4765D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La llama del conocimiento </a:t>
            </a:r>
            <a:r>
              <a:rPr b="1"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está encendida en vos </a:t>
            </a:r>
            <a:r>
              <a:rPr b="1" lang="es-PY" sz="20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siempre.</a:t>
            </a:r>
            <a:endParaRPr b="1" sz="20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616776" y="330017"/>
            <a:ext cx="9572251" cy="8621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017"/>
              </a:buClr>
              <a:buSzPct val="100000"/>
              <a:buFont typeface="Rubik"/>
              <a:buNone/>
            </a:pPr>
            <a:r>
              <a:rPr b="1" lang="es-PY" sz="4800">
                <a:solidFill>
                  <a:srgbClr val="FF9017"/>
                </a:solidFill>
                <a:latin typeface="Rubik"/>
                <a:ea typeface="Rubik"/>
                <a:cs typeface="Rubik"/>
                <a:sym typeface="Rubik"/>
              </a:rPr>
              <a:t>TEXTO 25%, IMAGEN DOMINANTE </a:t>
            </a:r>
            <a:endParaRPr b="1" sz="4800">
              <a:solidFill>
                <a:srgbClr val="FF9017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1262743" y="1609086"/>
            <a:ext cx="3962400" cy="43190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0" sz="1600">
              <a:solidFill>
                <a:srgbClr val="1F306A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46" name="Google Shape;146;p7"/>
          <p:cNvSpPr txBox="1"/>
          <p:nvPr>
            <p:ph idx="2" type="body"/>
          </p:nvPr>
        </p:nvSpPr>
        <p:spPr>
          <a:xfrm>
            <a:off x="7285265" y="3280724"/>
            <a:ext cx="3868340" cy="2647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7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7" name="Google Shape;147;p7"/>
          <p:cNvSpPr txBox="1"/>
          <p:nvPr>
            <p:ph idx="4" type="body"/>
          </p:nvPr>
        </p:nvSpPr>
        <p:spPr>
          <a:xfrm>
            <a:off x="7285265" y="285383"/>
            <a:ext cx="3887391" cy="2647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7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8" name="Google Shape;148;p7"/>
          <p:cNvSpPr txBox="1"/>
          <p:nvPr>
            <p:ph idx="4294967295" type="dt"/>
          </p:nvPr>
        </p:nvSpPr>
        <p:spPr>
          <a:xfrm>
            <a:off x="10264140" y="6475732"/>
            <a:ext cx="324441" cy="394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864326" y="482058"/>
            <a:ext cx="6254931" cy="8621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017"/>
              </a:buClr>
              <a:buSzPts val="4400"/>
              <a:buFont typeface="Rubik"/>
              <a:buNone/>
            </a:pPr>
            <a:r>
              <a:rPr b="1" lang="es-PY" sz="4400">
                <a:solidFill>
                  <a:srgbClr val="FF9017"/>
                </a:solidFill>
                <a:latin typeface="Rubik"/>
                <a:ea typeface="Rubik"/>
                <a:cs typeface="Rubik"/>
                <a:sym typeface="Rubik"/>
              </a:rPr>
              <a:t>TEXTO Y 2 IMÁGENES</a:t>
            </a:r>
            <a:endParaRPr b="1" sz="4400">
              <a:solidFill>
                <a:srgbClr val="FF9017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4765D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La llama del conocimiento </a:t>
            </a:r>
            <a:r>
              <a:rPr b="1"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está encendida en vos </a:t>
            </a:r>
            <a:r>
              <a:rPr b="1" lang="es-PY" sz="20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siempre.</a:t>
            </a:r>
            <a:endParaRPr b="1" sz="20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116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953488" y="2565659"/>
            <a:ext cx="6458174" cy="20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solidFill>
                <a:srgbClr val="1F306A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4765D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La llama del conocimiento </a:t>
            </a:r>
            <a:r>
              <a:rPr b="1" lang="es-PY" sz="180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rPr>
              <a:t>está encendida en vos </a:t>
            </a:r>
            <a:r>
              <a:rPr b="1" lang="es-PY" sz="20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siempre.</a:t>
            </a:r>
            <a:endParaRPr b="1" sz="20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2691867" y="1192165"/>
            <a:ext cx="2981415" cy="589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ubik"/>
              <a:buNone/>
            </a:pPr>
            <a:r>
              <a:rPr b="1" lang="es-PY" sz="24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FRASE DE CIERRE</a:t>
            </a:r>
            <a:endParaRPr b="1" sz="240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5590" y="1192165"/>
            <a:ext cx="3683000" cy="51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6840" y="1229412"/>
            <a:ext cx="4000500" cy="477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6371" y="1342800"/>
            <a:ext cx="4000500" cy="477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2022-12-26T17:04:21Z</dcterms:created>
  <dc:creator>Usuario</dc:creator>
</cp:coreProperties>
</file>